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685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514350" y="1122363"/>
            <a:ext cx="58293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857250" y="3602038"/>
            <a:ext cx="51435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1253331" y="1043782"/>
            <a:ext cx="4351338" cy="5915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2741216" y="2531666"/>
            <a:ext cx="5811838" cy="1478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-259159" y="1095772"/>
            <a:ext cx="5811838" cy="43505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67916" y="1709740"/>
            <a:ext cx="5915025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67916" y="4589465"/>
            <a:ext cx="5915025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71488" y="1825625"/>
            <a:ext cx="29146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3471863" y="1825625"/>
            <a:ext cx="29146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72381" y="365127"/>
            <a:ext cx="59150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72381" y="1681163"/>
            <a:ext cx="2901255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72381" y="2505075"/>
            <a:ext cx="2901255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3471863" y="1681163"/>
            <a:ext cx="291554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3471863" y="2505075"/>
            <a:ext cx="2915543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72381" y="457200"/>
            <a:ext cx="2211884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2915543" y="987427"/>
            <a:ext cx="3471863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72381" y="2057400"/>
            <a:ext cx="2211884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472381" y="457200"/>
            <a:ext cx="2211884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2915543" y="987427"/>
            <a:ext cx="3471863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472381" y="2057400"/>
            <a:ext cx="2211884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4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4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400">
        <p:fade thruBlk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400">
        <p:fade thruBlk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400">
        <p:fade thruBlk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400">
        <p:fade thruBlk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400">
        <p:fade thruBlk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400">
        <p:fade thruBlk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4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